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2" r:id="rId6"/>
  </p:sldMasterIdLst>
  <p:notesMasterIdLst>
    <p:notesMasterId r:id="rId33"/>
  </p:notesMasterIdLst>
  <p:handoutMasterIdLst>
    <p:handoutMasterId r:id="rId34"/>
  </p:handoutMasterIdLst>
  <p:sldIdLst>
    <p:sldId id="488" r:id="rId7"/>
    <p:sldId id="322" r:id="rId8"/>
    <p:sldId id="478" r:id="rId9"/>
    <p:sldId id="479" r:id="rId10"/>
    <p:sldId id="486" r:id="rId11"/>
    <p:sldId id="420" r:id="rId12"/>
    <p:sldId id="484" r:id="rId13"/>
    <p:sldId id="483" r:id="rId14"/>
    <p:sldId id="256" r:id="rId15"/>
    <p:sldId id="257" r:id="rId16"/>
    <p:sldId id="263" r:id="rId17"/>
    <p:sldId id="266" r:id="rId18"/>
    <p:sldId id="260" r:id="rId19"/>
    <p:sldId id="261" r:id="rId20"/>
    <p:sldId id="264" r:id="rId21"/>
    <p:sldId id="267" r:id="rId22"/>
    <p:sldId id="352" r:id="rId23"/>
    <p:sldId id="490" r:id="rId24"/>
    <p:sldId id="492" r:id="rId25"/>
    <p:sldId id="491" r:id="rId26"/>
    <p:sldId id="498" r:id="rId27"/>
    <p:sldId id="493" r:id="rId28"/>
    <p:sldId id="495" r:id="rId29"/>
    <p:sldId id="496" r:id="rId30"/>
    <p:sldId id="497" r:id="rId31"/>
    <p:sldId id="4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113" d="100"/>
          <a:sy n="113" d="100"/>
        </p:scale>
        <p:origin x="336" y="114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50C0-129B-ED75-791B-DDEF01E9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183B8-8F80-541E-E7D3-4B8781CD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40F3-18BC-F8B1-4436-6BC6849B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6934-1FF1-1BCC-D94F-F6669B26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594B8-192A-C00F-33FA-E26B5D99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B66D-539C-3C2D-84AD-4CDBB01D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6DBB4-E693-7518-33E0-01709B3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570B3-9A77-D8F4-B81A-AA95920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EC8EB-05D7-BDA7-62D8-0C4857C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6569B-8CA0-BE45-83C3-4355111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1229-147E-5F99-1CD7-F8E8335A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B7352-A458-F085-3352-8DB3EBB3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E6D07-FB86-41A0-89C6-A78F5CE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48C1-7E5C-393C-2D39-00DFBB97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1A0CB-B8F6-E79F-C8AD-D5CA705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7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5E454-E77D-5016-8B02-D6AEA66E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FBBA-FBD6-2E86-F878-D45371123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C6D99C-2DC6-7189-F73E-EA1C2A3C2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5587AF-7343-2C0D-5D92-F705A6DB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DE1DFA-6CFF-7DB1-7C32-34E0607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EB16D-DCAE-19E4-CD07-BAD6A2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55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8D486-D435-A3FA-7825-A493EE14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07F73-4992-ABEE-C856-A4B3457D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829CB-7E3F-D86C-6195-430C8ABC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EF905A-D48C-6865-B504-B0DBAC2F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5C783F-7C32-4BE4-F352-8C84314AB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380047-F6CA-6116-10B3-7719FD71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D84F66-AC87-B04E-95E8-1AB1FA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A6C7EE-F772-075D-EEAA-B7A0AD2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66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C9BE0-F5B5-B876-CD45-E754C62B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0FE475-C4F3-5E44-C38A-14C0ABC6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22462-E177-279C-62C0-853997B0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932FE-D6B5-2EBF-A4B0-935BFEA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2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6E40B-3367-C008-9ECA-45A9D90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EBBC8C-806A-6389-A43B-DD33E42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4C05F-307F-7270-297D-C1D2ED70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2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2FC90-EEE5-2BB3-0241-C230F56A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101B9-E784-718D-7BDF-DCA8C0A0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E08C11-FB6F-0527-2E91-40F371501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B25175-246E-09B1-331E-2F17026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0BB0CF-D24C-DE08-5788-3C64B91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22BFF0-CEEA-534F-3069-B9B9F76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84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A1A95-E07D-31B5-7F7F-A024AEA1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93D9A-2D7D-95E8-59C2-756C091AD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595882-B2F7-E5BC-8416-E7062B9C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6798D-6E5A-AF96-762F-87A69F0F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1C916-9248-DDD6-BA68-991F6CF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BF71E-2531-2037-339F-F432429A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75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78CF-37DF-4472-9D06-6063205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509-8C3A-8099-9445-C438011B0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AA378-D1CF-26FA-35D6-31C1D809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07080-FE44-9C06-B47B-A2038341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050D-9709-1FA4-A530-3AF2C10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13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952CB3-7DFF-CC0A-1A7E-3FB147FFC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70D510-7107-A429-8687-9D0FF38A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4E2727-778B-1A3F-0D06-99AFCFAC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F89E6-DE69-E42E-6EF0-0D0B855C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915B8-DE47-A064-0EF9-CD33FC92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39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1BE10A-984F-C5E5-8128-BAC3610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ED718F-6A6A-64F1-0EFC-25AAC0A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A8F1-5351-FA2C-2E4E-38D054A0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B9277-C631-DAB6-759A-4CC16193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0D4D2-166F-30CC-8F6B-A3FB2F7A3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2866" y="-1005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Der „Roboter“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D33A3DA-4E1E-97C5-50E5-441B4DC8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494" y="148638"/>
            <a:ext cx="5266508" cy="702201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Druck Teile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Servo Motoren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 Pack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Connector Platine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RaspberryPi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Die Servos/Gelenke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Euro Servos von Amazon (genutzt vor allem im Modellbau)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Erstaunlich hohe Robustheit und Kraft dank eingebautem Getriebe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dem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über PWM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Winkelbereich nur 180 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06B4A6-1C12-378F-9787-D28037E0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026389"/>
            <a:ext cx="6608839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Der </a:t>
            </a:r>
            <a:r>
              <a:rPr lang="de-DE" dirty="0" err="1"/>
              <a:t>RaspberryPi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580539" y="1560285"/>
            <a:ext cx="4276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Eigenständiger PC (Bildschirm und Monitor anschließbar)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Linux-Basiertes Betriebssystem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Hardwareschnittstellen (z.B. GPIO / PWM / USB / WIFI / Bluetooth)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97C90-7FD4-71EA-0B8A-76AF14C6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4" t="41143"/>
          <a:stretch/>
        </p:blipFill>
        <p:spPr>
          <a:xfrm>
            <a:off x="725564" y="1560285"/>
            <a:ext cx="6096150" cy="3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141" y="-1767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Kommunikation mit eurem Laptop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eurem    Laptop über ein lokales Netzwerk (Ethernet Cable)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Neuere Versionen: Einbinden in Wifi Netz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besitzt eigene statische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F28180-BBE4-A3FD-FA97-4E4E3764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57244"/>
            <a:ext cx="6625459" cy="31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116" y="-18626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soll der Roboter können?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Einfachster möglicher Roboter: 2 Gelenke, planar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Spitze (Endeffektor) zeigt auf einen beliebigen Punkt im Koordinatensystem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Demonstration grundlegender Algorithmen aus der Robotik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obot_Video">
            <a:hlinkClick r:id="" action="ppaction://media"/>
            <a:extLst>
              <a:ext uri="{FF2B5EF4-FFF2-40B4-BE49-F238E27FC236}">
                <a16:creationId xmlns:a16="http://schemas.microsoft.com/office/drawing/2014/main" id="{90AB9611-1679-C897-125C-B2DD3CFC0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947651"/>
            <a:ext cx="7031264" cy="5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8D8-5689-1936-6F53-637AD0B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Dieser Workshop soll..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19C08-C88C-7E99-1734-CC25DFAE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zeigen wie man euren Laptop mit einem </a:t>
            </a:r>
            <a:r>
              <a:rPr lang="de-DE" dirty="0" err="1"/>
              <a:t>Raspi</a:t>
            </a:r>
            <a:r>
              <a:rPr lang="de-DE" dirty="0"/>
              <a:t> verbindet</a:t>
            </a:r>
          </a:p>
          <a:p>
            <a:endParaRPr lang="de-DE" dirty="0"/>
          </a:p>
          <a:p>
            <a:r>
              <a:rPr lang="de-DE" dirty="0"/>
              <a:t>zeigen wie man den </a:t>
            </a:r>
            <a:r>
              <a:rPr lang="de-DE" dirty="0" err="1"/>
              <a:t>Raspi</a:t>
            </a:r>
            <a:r>
              <a:rPr lang="de-DE" dirty="0"/>
              <a:t> zum steuern eines einfachen Roboters benutzt</a:t>
            </a:r>
          </a:p>
          <a:p>
            <a:endParaRPr lang="de-DE" dirty="0"/>
          </a:p>
          <a:p>
            <a:r>
              <a:rPr lang="de-DE" dirty="0"/>
              <a:t>zeigen wie MATLAB für die Steuerung benutzt werden kann:</a:t>
            </a:r>
          </a:p>
          <a:p>
            <a:pPr lvl="1"/>
            <a:r>
              <a:rPr lang="de-DE" dirty="0"/>
              <a:t>Vorwärtskinematik</a:t>
            </a:r>
          </a:p>
          <a:p>
            <a:pPr lvl="1"/>
            <a:r>
              <a:rPr lang="de-DE" dirty="0"/>
              <a:t>Rückwärtskinematik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 err="1"/>
              <a:t>Vorallem</a:t>
            </a:r>
            <a:r>
              <a:rPr lang="de-DE" b="1" dirty="0"/>
              <a:t>: Zu eigenen Projekten anregen!</a:t>
            </a:r>
          </a:p>
        </p:txBody>
      </p:sp>
    </p:spTree>
    <p:extLst>
      <p:ext uri="{BB962C8B-B14F-4D97-AF65-F5344CB8AC3E}">
        <p14:creationId xmlns:p14="http://schemas.microsoft.com/office/powerpoint/2010/main" val="27233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99B0-A9AC-BF48-42E0-5ADBC08F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8467"/>
            <a:ext cx="10515600" cy="1325563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DE972-77D1-B445-F61A-9F8FB2A2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1143000"/>
            <a:ext cx="10515600" cy="5638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Bildet 3er Gruppen jeweils mit einem Robot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Entscheidet euch wessen Laptop mit dem </a:t>
            </a:r>
            <a:r>
              <a:rPr lang="de-DE" dirty="0" err="1"/>
              <a:t>Raspi</a:t>
            </a:r>
            <a:r>
              <a:rPr lang="de-DE" dirty="0"/>
              <a:t> verbunden werden soll (</a:t>
            </a:r>
            <a:r>
              <a:rPr lang="de-DE" dirty="0" err="1"/>
              <a:t>Matlab</a:t>
            </a:r>
            <a:r>
              <a:rPr lang="de-DE" dirty="0"/>
              <a:t> 2023a + </a:t>
            </a:r>
            <a:r>
              <a:rPr lang="de-DE" dirty="0" err="1"/>
              <a:t>RaspberryPi</a:t>
            </a:r>
            <a:r>
              <a:rPr lang="de-DE" dirty="0"/>
              <a:t> Support Package installiert)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Verbindet </a:t>
            </a:r>
            <a:r>
              <a:rPr lang="de-DE" b="1" dirty="0"/>
              <a:t>zuerst</a:t>
            </a:r>
            <a:r>
              <a:rPr lang="de-DE" dirty="0"/>
              <a:t> das Ethernet Cable (ggf. Adapter) und </a:t>
            </a:r>
            <a:r>
              <a:rPr lang="de-DE" b="1" dirty="0"/>
              <a:t>dann</a:t>
            </a:r>
            <a:r>
              <a:rPr lang="de-DE" dirty="0"/>
              <a:t> das USB Kabel mit eurem Laptop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Ladet die Workshop ZIP herunter (QR Code)</a:t>
            </a:r>
          </a:p>
          <a:p>
            <a:pPr marL="514350" indent="-514350">
              <a:buAutoNum type="arabicPeriod" startAt="5"/>
            </a:pPr>
            <a:r>
              <a:rPr lang="de-DE" dirty="0"/>
              <a:t>Öffnet </a:t>
            </a:r>
            <a:r>
              <a:rPr lang="de-DE" dirty="0" err="1"/>
              <a:t>robotArm.m</a:t>
            </a:r>
            <a:r>
              <a:rPr lang="de-DE" dirty="0"/>
              <a:t> und kommentiert die richtige IP</a:t>
            </a:r>
          </a:p>
          <a:p>
            <a:pPr marL="0" indent="0">
              <a:buNone/>
            </a:pPr>
            <a:r>
              <a:rPr lang="de-DE" dirty="0"/>
              <a:t>      ein (vgl. Label auf </a:t>
            </a:r>
            <a:r>
              <a:rPr lang="de-DE" dirty="0" err="1"/>
              <a:t>Raspi</a:t>
            </a:r>
            <a:r>
              <a:rPr lang="de-DE" dirty="0"/>
              <a:t>)</a:t>
            </a:r>
          </a:p>
          <a:p>
            <a:pPr marL="514350" indent="-514350">
              <a:buAutoNum type="arabicPeriod" startAt="6"/>
            </a:pPr>
            <a:r>
              <a:rPr lang="de-DE" dirty="0"/>
              <a:t>RUN </a:t>
            </a:r>
            <a:r>
              <a:rPr lang="de-DE" dirty="0" err="1"/>
              <a:t>robotArm.m</a:t>
            </a:r>
            <a:endParaRPr lang="de-DE" dirty="0"/>
          </a:p>
          <a:p>
            <a:pPr marL="514350" indent="-514350">
              <a:buAutoNum type="arabicPeriod" startAt="6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Troubleshooting</a:t>
            </a:r>
            <a:r>
              <a:rPr lang="de-DE" dirty="0"/>
              <a:t>: Firewall aus, Schritt 3 wiederholen,</a:t>
            </a:r>
          </a:p>
          <a:p>
            <a:pPr marL="0" indent="0">
              <a:buNone/>
            </a:pPr>
            <a:r>
              <a:rPr lang="de-DE" dirty="0"/>
              <a:t> um Hilfe bitten ;)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E96D65-BC76-8943-9848-229AE18F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39624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447967" y="5372648"/>
            <a:ext cx="2782466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AD9C8-577A-3876-4D41-A73BFE344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7" y="1473853"/>
            <a:ext cx="2782466" cy="3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31C63-A85B-CFE2-9EF0-3C849A37F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Workshop Einführung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E1219-E5B8-BC9E-3F35-B36D3D37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MATLAB für die Steuerung eines einfachen Roboter</a:t>
            </a:r>
          </a:p>
        </p:txBody>
      </p:sp>
    </p:spTree>
    <p:extLst>
      <p:ext uri="{BB962C8B-B14F-4D97-AF65-F5344CB8AC3E}">
        <p14:creationId xmlns:p14="http://schemas.microsoft.com/office/powerpoint/2010/main" val="188306732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1197</Words>
  <Application>Microsoft Office PowerPoint</Application>
  <PresentationFormat>Breitbild</PresentationFormat>
  <Paragraphs>176</Paragraphs>
  <Slides>26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MW_Public_widescreen</vt:lpstr>
      <vt:lpstr>1_MW_Public_widescreen</vt:lpstr>
      <vt:lpstr>Office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Workshop Einführung</vt:lpstr>
      <vt:lpstr>Der „Roboter“</vt:lpstr>
      <vt:lpstr>Wichtiger Baustein: Die Servos/Gelenke</vt:lpstr>
      <vt:lpstr>Wichtiger Baustein: Der RaspberryPi</vt:lpstr>
      <vt:lpstr>Kommunikation mit eurem Laptop</vt:lpstr>
      <vt:lpstr>Was soll der Roboter können?</vt:lpstr>
      <vt:lpstr>Dieser Workshop soll..</vt:lpstr>
      <vt:lpstr>Get started: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Samuel Zeitler</cp:lastModifiedBy>
  <cp:revision>55</cp:revision>
  <dcterms:created xsi:type="dcterms:W3CDTF">2018-09-10T20:15:58Z</dcterms:created>
  <dcterms:modified xsi:type="dcterms:W3CDTF">2023-04-26T10:56:50Z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